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34"/>
    <p:restoredTop sz="96327"/>
  </p:normalViewPr>
  <p:slideViewPr>
    <p:cSldViewPr snapToGrid="0" snapToObjects="1">
      <p:cViewPr varScale="1">
        <p:scale>
          <a:sx n="97" d="100"/>
          <a:sy n="97" d="100"/>
        </p:scale>
        <p:origin x="24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7B86-20EB-6C49-9546-2690F04189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7905B-8AAA-9244-B254-F4783B3EDE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9C865-32D0-634F-BD7D-AF6E8400A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0B212-F154-C04A-AB1E-3CB74D574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B9748-73D0-2A4A-95E3-82D2B5370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04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C1C2-A024-4042-98BA-EA6B42BC6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497711-5F6C-FC44-8DBA-8C325F37A4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5E560-7255-2A4D-924D-970BD0409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F2730-5FA1-3148-8179-E0F18887A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D805A-12C9-C248-AF27-072F7CBF3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77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ABD146-996F-544F-AE88-857E61CE7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C93E15-0C2F-884A-805A-A5BE00AA0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7BA72-5ECA-9440-89B6-C1B2B7ED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DB7A1-3385-3C43-A731-2F5FAF9FB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DFAE9-51AE-6244-99A6-E49905F3C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203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21B8-F2EC-3040-82CA-B4D0282FF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733F7-A4FA-064D-B27F-ACD529D63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066C9-57FE-564D-ACB1-90A752C3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2BFE6-7984-DC47-950E-BEE6A5A71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3E446-0208-B245-B66E-65FE0D7EA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09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1764-4542-5845-B537-D15B47861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27025-3A5F-264E-99EC-392B490B5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D2D07B-B0E4-EF42-85EC-2497A2948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3ADB0-D25B-4D4E-82B8-D55C6DC74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0F522-681B-FB4E-AFEC-4EFB05812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09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6D1CD-637A-BE4F-91C5-32E0E0C6D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B9A45-B5D8-6444-9FE3-A66535FE8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EB31E-769D-9A46-8CF6-E09E7FBC9D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9B320-FAC7-F74E-B736-61AD6F2AF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792A4E-D589-3C4E-862F-568E66F4E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68AA4-6B85-BC4A-A292-3645A13BD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682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D95EC-9865-E345-B625-903FCD9BA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B37F1-5144-DE40-9901-164CDC8F4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6B9B8C-76D9-8C4C-B00B-74706714F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6669C9-C27C-454A-AA21-7B73FD7008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5D1ECD-3868-1746-9CAF-E929B84C9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FBF1EF-D6F5-5646-BAB9-B3B47FC6D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22C912-7BD2-7C40-AEFF-BAF85B72E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E48CF9-BF01-AA48-99FD-67DCFD23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01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718A5-E930-2747-850E-13F995AE6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0209B1-8071-D945-830D-7622C4632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627EB6-D5E6-9D4A-A6E1-4B861CFCA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9F902-EF10-B548-81C2-EE2319127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2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9961F9-793A-8F42-A4B4-AA30BFB23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753F46-14C0-2A4E-81E3-33C229615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D26A8-86E4-334C-B6BA-BCC0A5F6F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3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E0815-0CDD-7041-B6A6-A00EB9B78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6D2CE-79F3-C043-BB78-B023D84CE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3B0B38-57B4-6543-A3C2-C70ADF7F6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DD8F0C-9D07-344F-B6E6-F23B90BD8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51BFF5-0090-6E49-8C16-8C8C54B95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E21A90-82AC-1847-8BAB-B8EAE570B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02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B1BA9-2183-5A4A-991D-3FA9FB6D4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2140F8-F8B1-2A4C-B7D4-B226D9F459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89B083-7106-B045-8B9D-FC637BA84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43499-02B7-0843-B61B-554834833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8FD6A-3310-AE4A-B145-37BAE2E21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F67DF-733C-B34F-A36A-27BD33949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545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103A61-1039-7C44-9568-0EF98B0D3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8EED6-967C-BB41-9F12-231C5A0E3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2759F-1F20-2249-881F-3E53F1866E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8CB69-D2B9-D547-8652-7F6DE3AFA885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4883A-F781-9242-87C6-27C9C43ABC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90C69-91E8-C148-A284-4457CF3A3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65FDA-57EC-EC4F-9E9F-A2B3235E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81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233DE7DB-FF40-CF4C-9E2D-CA61CE3B5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4" y="607619"/>
            <a:ext cx="4208439" cy="3156329"/>
          </a:xfrm>
          <a:prstGeom prst="rect">
            <a:avLst/>
          </a:prstGeom>
        </p:spPr>
      </p:pic>
      <p:pic>
        <p:nvPicPr>
          <p:cNvPr id="7" name="Picture 6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D27B85DC-5170-6440-80BC-B784F2214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07618"/>
            <a:ext cx="4208439" cy="31563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A61555-5157-4A4B-BB23-FA782D8F3177}"/>
              </a:ext>
            </a:extLst>
          </p:cNvPr>
          <p:cNvSpPr txBox="1"/>
          <p:nvPr/>
        </p:nvSpPr>
        <p:spPr>
          <a:xfrm>
            <a:off x="996287" y="95534"/>
            <a:ext cx="6919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Compare spread from x probe vs z probe. Might want to take more data points since three isn’t enough to average over for the X probe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8C7809-2770-FC48-971A-6ECB76653B6C}"/>
              </a:ext>
            </a:extLst>
          </p:cNvPr>
          <p:cNvSpPr txBox="1"/>
          <p:nvPr/>
        </p:nvSpPr>
        <p:spPr>
          <a:xfrm>
            <a:off x="10195257" y="3701671"/>
            <a:ext cx="3411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Taken with X probe</a:t>
            </a:r>
          </a:p>
        </p:txBody>
      </p:sp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A5209D75-73FF-3641-B353-36E7C852B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004" y="3701671"/>
            <a:ext cx="4208439" cy="3156329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88AA6E8F-FE87-874C-8814-3255D6355A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6818" y="3707507"/>
            <a:ext cx="4208439" cy="31563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A76245-C8DD-7849-BF57-760DAA979A32}"/>
              </a:ext>
            </a:extLst>
          </p:cNvPr>
          <p:cNvSpPr txBox="1"/>
          <p:nvPr/>
        </p:nvSpPr>
        <p:spPr>
          <a:xfrm>
            <a:off x="-37524" y="3522841"/>
            <a:ext cx="3411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Taken with Z probe</a:t>
            </a:r>
          </a:p>
        </p:txBody>
      </p:sp>
    </p:spTree>
    <p:extLst>
      <p:ext uri="{BB962C8B-B14F-4D97-AF65-F5344CB8AC3E}">
        <p14:creationId xmlns:p14="http://schemas.microsoft.com/office/powerpoint/2010/main" val="2886120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CCF68BBB-9F34-2447-AA94-6953CB1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2929718" cy="2197289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1618CC32-CD6E-C647-A642-FF72B88AE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9718" y="7364"/>
            <a:ext cx="2926079" cy="2194560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D2345451-EC63-1F48-BF74-686ED6E19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5797" y="0"/>
            <a:ext cx="2926080" cy="2194560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251EAF12-654B-9144-BF7C-BAEFE6BD6D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2197290"/>
            <a:ext cx="2929719" cy="2197289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93C86A2A-2612-5445-A913-C70FA99BED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9716" y="2189926"/>
            <a:ext cx="2926080" cy="2194560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53F7FE10-9484-7B48-AE70-EC28F3F61E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5797" y="2198654"/>
            <a:ext cx="2926080" cy="2194560"/>
          </a:xfrm>
          <a:prstGeom prst="rect">
            <a:avLst/>
          </a:prstGeom>
        </p:spPr>
      </p:pic>
      <p:pic>
        <p:nvPicPr>
          <p:cNvPr id="17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6D8F3991-6396-9E4C-911E-C2432F051E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8719" y="4394579"/>
            <a:ext cx="2938437" cy="2203828"/>
          </a:xfrm>
          <a:prstGeom prst="rect">
            <a:avLst/>
          </a:prstGeom>
        </p:spPr>
      </p:pic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55B08C5D-6DD2-EF4B-83E1-DA398AE491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9716" y="4545614"/>
            <a:ext cx="2926080" cy="2194560"/>
          </a:xfrm>
          <a:prstGeom prst="rect">
            <a:avLst/>
          </a:prstGeom>
        </p:spPr>
      </p:pic>
      <p:pic>
        <p:nvPicPr>
          <p:cNvPr id="21" name="Picture 20" descr="Chart, line chart&#10;&#10;Description automatically generated">
            <a:extLst>
              <a:ext uri="{FF2B5EF4-FFF2-40B4-BE49-F238E27FC236}">
                <a16:creationId xmlns:a16="http://schemas.microsoft.com/office/drawing/2014/main" id="{25329024-9D4A-9F41-931A-5E6D13D16F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55797" y="4523524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18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7551594-D89D-0449-88BB-2FD4330E3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19" y="2035080"/>
            <a:ext cx="3717120" cy="2787840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D29D24FD-B52D-674F-AB47-F06262FE9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739" y="2035080"/>
            <a:ext cx="3717120" cy="2787840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54CD468B-5D4E-164B-B94D-10BB31B3B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6859" y="2035080"/>
            <a:ext cx="3717120" cy="278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57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1631</TotalTime>
  <Words>35</Words>
  <Application>Microsoft Macintosh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Klipfel, Alexandra P. (Alex)</dc:creator>
  <cp:lastModifiedBy>Klipfel, Alexandra P. (Alex)</cp:lastModifiedBy>
  <cp:revision>2</cp:revision>
  <dcterms:created xsi:type="dcterms:W3CDTF">2022-04-14T21:11:00Z</dcterms:created>
  <dcterms:modified xsi:type="dcterms:W3CDTF">2022-04-16T00:22:45Z</dcterms:modified>
</cp:coreProperties>
</file>

<file path=docProps/thumbnail.jpeg>
</file>